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7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0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4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7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863FD-0157-43AF-8417-91823A8C3DE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21068-1950-409B-A57D-36785F853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7386"/>
            <a:ext cx="2752725" cy="347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74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2600325" cy="271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6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419475" cy="411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14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Dyne, Michele</dc:creator>
  <cp:lastModifiedBy>Van Dyne, Michele</cp:lastModifiedBy>
  <cp:revision>1</cp:revision>
  <dcterms:created xsi:type="dcterms:W3CDTF">2018-10-26T15:40:05Z</dcterms:created>
  <dcterms:modified xsi:type="dcterms:W3CDTF">2018-10-26T15:42:47Z</dcterms:modified>
</cp:coreProperties>
</file>